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>
        <p:scale>
          <a:sx n="93" d="100"/>
          <a:sy n="93" d="100"/>
        </p:scale>
        <p:origin x="360" y="19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B2193D-946B-496C-BA45-533683CB4E1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03204-1B83-493A-8AB1-2665033847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5BE6E-E6A2-4C4A-84E7-C1007FC100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0C9C2-A998-4098-BB23-E1BFE6B0EC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7E445F-3A37-4975-A374-F3080E05FB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36BA-270B-4174-B22C-08A2C2FE16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0E69C-357D-49AB-8016-CB36C578EB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25C8-CF61-44F3-B1A6-792119CF7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20FFA-7EA4-4669-A245-E2D25E8B4F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31856-67A9-4910-9047-B25F2914E6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C0F98-6C1B-495E-B779-4D562F8419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4645-0081-48EE-B32D-A5961D91A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AACB1-0DBC-4F8A-A5B8-365B94BF5A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511BDB-BF8F-4752-8B7F-D23FA48B80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olot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chemeClr val="bg1"/>
                </a:solidFill>
              </a:rPr>
              <a:t>Быть женщиной....</a:t>
            </a:r>
            <a:endParaRPr lang="ru-RU" i="1">
              <a:solidFill>
                <a:schemeClr val="bg1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georgin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>
                <a:solidFill>
                  <a:schemeClr val="hlink"/>
                </a:solidFill>
              </a:rPr>
              <a:t>Человеческая мудрость</a:t>
            </a:r>
            <a:br>
              <a:rPr lang="en-US" sz="4000" i="1">
                <a:solidFill>
                  <a:schemeClr val="hlink"/>
                </a:solidFill>
              </a:rPr>
            </a:br>
            <a:r>
              <a:rPr lang="en-US" sz="4000" i="1">
                <a:solidFill>
                  <a:schemeClr val="hlink"/>
                </a:solidFill>
              </a:rPr>
              <a:t>гласит....</a:t>
            </a:r>
            <a:endParaRPr lang="ru-RU" sz="4000" i="1">
              <a:solidFill>
                <a:schemeClr val="hlink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d rose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i="1">
                <a:solidFill>
                  <a:schemeClr val="bg1"/>
                </a:solidFill>
              </a:rPr>
              <a:t>......</a:t>
            </a:r>
            <a:r>
              <a:rPr lang="ru-RU" i="1">
                <a:solidFill>
                  <a:schemeClr val="bg1"/>
                </a:solidFill>
              </a:rPr>
              <a:t>Будь осторожен – не дай Женщине заплакать </a:t>
            </a:r>
            <a:r>
              <a:rPr lang="es-ES_tradnl" i="1">
                <a:solidFill>
                  <a:schemeClr val="bg1"/>
                </a:solidFill>
              </a:rPr>
              <a:t>... </a:t>
            </a:r>
          </a:p>
          <a:p>
            <a:pPr algn="ctr">
              <a:buFontTx/>
              <a:buNone/>
            </a:pPr>
            <a:endParaRPr lang="es-ES_tradnl" i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s-ES_tradnl" i="1">
                <a:solidFill>
                  <a:schemeClr val="bg1"/>
                </a:solidFill>
              </a:rPr>
              <a:t>‘</a:t>
            </a:r>
            <a:r>
              <a:rPr lang="ru-RU" i="1">
                <a:solidFill>
                  <a:schemeClr val="bg1"/>
                </a:solidFill>
              </a:rPr>
              <a:t>потому что Бог считает её слёзы</a:t>
            </a:r>
            <a:r>
              <a:rPr lang="es-ES_tradnl" i="1">
                <a:solidFill>
                  <a:schemeClr val="bg1"/>
                </a:solidFill>
              </a:rPr>
              <a:t>!......</a:t>
            </a:r>
          </a:p>
          <a:p>
            <a:endParaRPr lang="ru-RU" i="1">
              <a:solidFill>
                <a:schemeClr val="bg1"/>
              </a:solidFill>
            </a:endParaRPr>
          </a:p>
        </p:txBody>
      </p:sp>
      <p:sp>
        <p:nvSpPr>
          <p:cNvPr id="8" name="Сердце 7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 build="p"/>
      <p:bldP spid="41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archedey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 b="1" i="1"/>
          </a:p>
          <a:p>
            <a:pPr>
              <a:buFontTx/>
              <a:buNone/>
            </a:pPr>
            <a:endParaRPr lang="en-US" sz="2800" b="1" i="1"/>
          </a:p>
          <a:p>
            <a:pPr>
              <a:buFontTx/>
              <a:buNone/>
            </a:pPr>
            <a:r>
              <a:rPr lang="ru-RU" sz="2800" i="1">
                <a:solidFill>
                  <a:schemeClr val="bg1"/>
                </a:solidFill>
              </a:rPr>
              <a:t>Женщина произошла из ребра мужчины </a:t>
            </a:r>
            <a:r>
              <a:rPr lang="es-ES_tradnl" sz="2800" i="1">
                <a:solidFill>
                  <a:schemeClr val="bg1"/>
                </a:solidFill>
              </a:rPr>
              <a:t>. </a:t>
            </a:r>
          </a:p>
          <a:p>
            <a:pPr>
              <a:buFontTx/>
              <a:buNone/>
            </a:pPr>
            <a:r>
              <a:rPr lang="ru-RU" sz="2800" i="1">
                <a:solidFill>
                  <a:schemeClr val="bg1"/>
                </a:solidFill>
              </a:rPr>
              <a:t>Не из ноги, чтобы быть униженной .</a:t>
            </a:r>
            <a:endParaRPr lang="es-ES_tradnl" sz="2800" i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z="2800" i="1">
                <a:solidFill>
                  <a:schemeClr val="bg1"/>
                </a:solidFill>
              </a:rPr>
              <a:t>Не из головы, чтобы превосходить.</a:t>
            </a:r>
            <a:endParaRPr lang="es-ES_tradnl" sz="2800" i="1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ru-RU" sz="2800" i="1">
              <a:solidFill>
                <a:schemeClr val="bg1"/>
              </a:solidFill>
            </a:endParaRPr>
          </a:p>
        </p:txBody>
      </p:sp>
      <p:sp>
        <p:nvSpPr>
          <p:cNvPr id="7" name="Сердце 6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lily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endParaRPr lang="en-US" b="1" i="1"/>
          </a:p>
          <a:p>
            <a:pPr algn="ctr">
              <a:spcBef>
                <a:spcPct val="50000"/>
              </a:spcBef>
              <a:buFontTx/>
              <a:buNone/>
            </a:pPr>
            <a:endParaRPr lang="en-US" b="1" i="1"/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b="1" i="1"/>
              <a:t>Но из бока, чтобы быть бок о бок с мужчиной, чтобы быть равной с ним</a:t>
            </a:r>
            <a:r>
              <a:rPr lang="es-ES_tradnl" b="1" i="1"/>
              <a:t>.</a:t>
            </a:r>
            <a:endParaRPr lang="es-ES" b="1" i="1"/>
          </a:p>
          <a:p>
            <a:pPr>
              <a:buFontTx/>
              <a:buNone/>
            </a:pPr>
            <a:endParaRPr lang="ru-RU" i="1"/>
          </a:p>
        </p:txBody>
      </p:sp>
      <p:sp>
        <p:nvSpPr>
          <p:cNvPr id="8" name="Сердце 7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 build="p"/>
      <p:bldP spid="615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5" name="Picture 27" descr="Pink Ro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9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97" name="Rectangle 2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98" name="Rectangle 3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_tradnl" sz="2400" b="1" i="1"/>
          </a:p>
          <a:p>
            <a:pPr algn="ctr">
              <a:buFontTx/>
              <a:buNone/>
            </a:pPr>
            <a:endParaRPr lang="es-ES_tradnl" sz="2400" b="1" i="1"/>
          </a:p>
          <a:p>
            <a:pPr algn="ctr">
              <a:buFontTx/>
              <a:buNone/>
            </a:pPr>
            <a:r>
              <a:rPr lang="es-ES_tradnl" sz="2400" b="1" i="1"/>
              <a:t>.......</a:t>
            </a:r>
            <a:r>
              <a:rPr lang="ru-RU" sz="2400" b="1" i="1"/>
              <a:t>Из-под руки , чтобы быть защищённой ……</a:t>
            </a:r>
            <a:endParaRPr lang="es-ES_tradnl" sz="2400" b="1" i="1"/>
          </a:p>
          <a:p>
            <a:pPr algn="ctr">
              <a:buFontTx/>
              <a:buNone/>
            </a:pPr>
            <a:r>
              <a:rPr lang="es-ES_tradnl" sz="2400" b="1" i="1"/>
              <a:t> </a:t>
            </a:r>
            <a:r>
              <a:rPr lang="ru-RU" sz="2400" b="1" i="1"/>
              <a:t>И со стороны сердца, чтобы быть любимой.</a:t>
            </a:r>
            <a:endParaRPr lang="es-ES" sz="2400" b="1" i="1"/>
          </a:p>
          <a:p>
            <a:pPr algn="ctr">
              <a:buFontTx/>
              <a:buNone/>
            </a:pPr>
            <a:endParaRPr lang="ru-RU" sz="2400" i="1"/>
          </a:p>
        </p:txBody>
      </p:sp>
      <p:sp>
        <p:nvSpPr>
          <p:cNvPr id="8" name="Сердце 7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6" grpId="0"/>
      <p:bldP spid="7197" grpId="0" build="p"/>
      <p:bldP spid="719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Chrezantems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195513" y="0"/>
            <a:ext cx="5543550" cy="4525963"/>
          </a:xfrm>
        </p:spPr>
        <p:txBody>
          <a:bodyPr/>
          <a:lstStyle/>
          <a:p>
            <a:pPr algn="ctr">
              <a:buFontTx/>
              <a:buNone/>
            </a:pPr>
            <a:endParaRPr lang="en-US" sz="2400" i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z="2400" i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z="2400" i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z="2400" i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n-US" sz="2400" i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ru-RU" sz="4000" b="1" i="1"/>
              <a:t>Дорогие Женщины! ЛЮБИТЕ И БУДЬТЕ ПО-НАСТОЯЩЕМУ ЛЮБИМЫ!!!</a:t>
            </a:r>
          </a:p>
        </p:txBody>
      </p:sp>
      <p:sp>
        <p:nvSpPr>
          <p:cNvPr id="8" name="Сердце 7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 build="p"/>
      <p:bldP spid="2970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white rose"/>
          <p:cNvPicPr>
            <a:picLocks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1835150" y="0"/>
            <a:ext cx="6553200" cy="5084763"/>
          </a:xfrm>
        </p:spPr>
        <p:txBody>
          <a:bodyPr/>
          <a:lstStyle/>
          <a:p>
            <a:pPr algn="ctr">
              <a:buFontTx/>
              <a:buNone/>
            </a:pPr>
            <a:endParaRPr lang="en-US" i="1"/>
          </a:p>
          <a:p>
            <a:pPr algn="ctr">
              <a:buFontTx/>
              <a:buNone/>
            </a:pPr>
            <a:endParaRPr lang="en-US" i="1"/>
          </a:p>
          <a:p>
            <a:pPr algn="ctr">
              <a:buFontTx/>
              <a:buNone/>
            </a:pPr>
            <a:endParaRPr lang="en-US" i="1"/>
          </a:p>
          <a:p>
            <a:pPr algn="ctr">
              <a:buFontTx/>
              <a:buNone/>
            </a:pPr>
            <a:endParaRPr lang="en-US" i="1"/>
          </a:p>
          <a:p>
            <a:pPr algn="ctr">
              <a:buFontTx/>
              <a:buNone/>
            </a:pPr>
            <a:endParaRPr lang="en-US" i="1"/>
          </a:p>
          <a:p>
            <a:pPr algn="ctr">
              <a:buFontTx/>
              <a:buNone/>
            </a:pPr>
            <a:r>
              <a:rPr lang="ru-RU" sz="3200" b="1" i="1">
                <a:solidFill>
                  <a:srgbClr val="FF0000"/>
                </a:solidFill>
              </a:rPr>
              <a:t>С праздником ЛЮБВИ! ВЕСНЫ! И СОЛНЕЧНОГО СВЕТА!!!</a:t>
            </a:r>
          </a:p>
        </p:txBody>
      </p:sp>
      <p:sp>
        <p:nvSpPr>
          <p:cNvPr id="8" name="Сердце 7"/>
          <p:cNvSpPr/>
          <p:nvPr/>
        </p:nvSpPr>
        <p:spPr>
          <a:xfrm>
            <a:off x="7812360" y="5805264"/>
            <a:ext cx="1331640" cy="10527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 build="p"/>
      <p:bldP spid="31753" grpId="0" build="p"/>
    </p:bldLst>
  </p:timing>
</p:sld>
</file>

<file path=ppt/theme/theme1.xml><?xml version="1.0" encoding="utf-8"?>
<a:theme xmlns:a="http://schemas.openxmlformats.org/drawingml/2006/main" name="Копия Нам  выдающимся !">
  <a:themeElements>
    <a:clrScheme name="Копия Нам  выдающимся !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опия Нам  выдающимся !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пия Нам  выдающимся !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пия Нам  выдающимся !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пия Нам  выдающимся !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пия Нам  выдающимся !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пия Нам  выдающимся !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пия Нам  выдающимся !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пия Нам  выдающимся !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пия Нам  выдающимся !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пия Нам  выдающимся !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пия Нам  выдающимся !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пия Нам  выдающимся !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пия Нам  выдающимся !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Копия Нам  выдающимся !</Template>
  <TotalTime>425</TotalTime>
  <Words>98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Копия Нам  выдающимся !</vt:lpstr>
      <vt:lpstr>Быть женщиной....</vt:lpstr>
      <vt:lpstr>Человеческая мудрость гласит....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BSU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Быть женщиной....</dc:title>
  <dc:creator>Admin</dc:creator>
  <cp:lastModifiedBy>пользователь</cp:lastModifiedBy>
  <cp:revision>2</cp:revision>
  <dcterms:created xsi:type="dcterms:W3CDTF">2009-03-04T15:34:07Z</dcterms:created>
  <dcterms:modified xsi:type="dcterms:W3CDTF">2014-02-19T14:34:45Z</dcterms:modified>
</cp:coreProperties>
</file>